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8" r:id="rId1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3" Type="http://schemas.openxmlformats.org/officeDocument/2006/relationships/slide" Target="slides/slide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83:notes"/>
          <p:cNvSpPr txBox="1"/>
          <p:nvPr>
            <p:ph idx="1" type="body"/>
          </p:nvPr>
        </p:nvSpPr>
        <p:spPr>
          <a:xfrm>
            <a:off x="914400" y="4343400"/>
            <a:ext cx="50292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4" name="Google Shape;439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3.xml"/></Relationships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639"/>
          <p:cNvSpPr txBox="1"/>
          <p:nvPr/>
        </p:nvSpPr>
        <p:spPr>
          <a:xfrm>
            <a:off x="6181725" y="4686300"/>
            <a:ext cx="154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zh-CN" sz="11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7" name="Google Shape;4397;p639"/>
          <p:cNvSpPr txBox="1"/>
          <p:nvPr/>
        </p:nvSpPr>
        <p:spPr>
          <a:xfrm>
            <a:off x="290513" y="195263"/>
            <a:ext cx="4050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3</a:t>
            </a: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8" name="Google Shape;4398;p639"/>
          <p:cNvSpPr txBox="1"/>
          <p:nvPr/>
        </p:nvSpPr>
        <p:spPr>
          <a:xfrm>
            <a:off x="235256" y="573881"/>
            <a:ext cx="87900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éxito de San Antonio ha sido víctima de muchos ladrones durante los últimos 2 meses del presente año, pero debido al aumento de las condiciones de seguridad de la sucursal, se han podido capturar a 250 ladrones. Se registro el sexo de cada individuo capturado y si éste era su primer robo o si había sido sorprendido anteriormente. Los datos se resumen en la siguiente tabla.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Google Shape;4399;p639"/>
          <p:cNvSpPr txBox="1"/>
          <p:nvPr/>
        </p:nvSpPr>
        <p:spPr>
          <a:xfrm>
            <a:off x="119063" y="3212306"/>
            <a:ext cx="4633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Suponiendo que un ladrón es escogido al azar, encontrar: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639"/>
          <p:cNvSpPr txBox="1"/>
          <p:nvPr/>
        </p:nvSpPr>
        <p:spPr>
          <a:xfrm>
            <a:off x="149700" y="3577838"/>
            <a:ext cx="88755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éste sea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su primer captura, dado que éste es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mujer, dado que es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mujer dado que es su primera captura.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tanto hombre como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 mujer y que sea su primera aprehensión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1" name="Google Shape;4401;p639"/>
          <p:cNvGraphicFramePr/>
          <p:nvPr/>
        </p:nvGraphicFramePr>
        <p:xfrm>
          <a:off x="3412332" y="171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{C29944DB-34FB-4DEA-B008-E4F21B42DD23}</a:tableStyleId>
              </a:tblPr>
              <a:tblGrid>
                <a:gridCol w="1026125"/>
                <a:gridCol w="2395400"/>
                <a:gridCol w="1420400"/>
                <a:gridCol w="748975"/>
              </a:tblGrid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Sexo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Primera Aprehensión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Reincidente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Hombre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Mujer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</a:tbl>
          </a:graphicData>
        </a:graphic>
      </p:graphicFrame>
      <p:sp>
        <p:nvSpPr>
          <p:cNvPr id="4402" name="Google Shape;4402;p639"/>
          <p:cNvSpPr/>
          <p:nvPr/>
        </p:nvSpPr>
        <p:spPr>
          <a:xfrm>
            <a:off x="8660607" y="4843463"/>
            <a:ext cx="312000" cy="323700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